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-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1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83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3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1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1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8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4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3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5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4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6480A-67C1-4946-ABD2-D01D43A9622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2D328-D22A-4762-9D0E-8387A306D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6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51167"/>
            <a:ext cx="7010400" cy="3809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lgerian" pitchFamily="82" charset="0"/>
              </a:rPr>
              <a:t>4-H Club Leader Profile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67823" y="749632"/>
            <a:ext cx="633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First Name of Club Leader</a:t>
            </a:r>
            <a:r>
              <a:rPr lang="en-US" dirty="0" smtClean="0"/>
              <a:t>:_______________________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83542" y="1228963"/>
            <a:ext cx="3848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Years as Club Leader: _____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6838" y="2286000"/>
            <a:ext cx="4648200" cy="101566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 Narrow" pitchFamily="34" charset="0"/>
              </a:rPr>
              <a:t>Words to Describe their 4-H Club Meeting:</a:t>
            </a:r>
          </a:p>
          <a:p>
            <a:endParaRPr lang="en-US" sz="1200" b="1" dirty="0">
              <a:latin typeface="Arial Narrow" pitchFamily="34" charset="0"/>
            </a:endParaRPr>
          </a:p>
          <a:p>
            <a:endParaRPr lang="en-US" sz="1200" b="1" dirty="0" smtClean="0">
              <a:latin typeface="Arial Narrow" pitchFamily="34" charset="0"/>
            </a:endParaRPr>
          </a:p>
          <a:p>
            <a:endParaRPr lang="en-US" sz="1200" b="1" dirty="0">
              <a:latin typeface="Arial Narrow" pitchFamily="34" charset="0"/>
            </a:endParaRPr>
          </a:p>
          <a:p>
            <a:r>
              <a:rPr lang="en-US" sz="1200" dirty="0" smtClean="0">
                <a:latin typeface="Arial Narrow" pitchFamily="34" charset="0"/>
              </a:rPr>
              <a:t>   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9451" y="3505200"/>
            <a:ext cx="4674193" cy="12003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 Narrow" pitchFamily="34" charset="0"/>
              </a:rPr>
              <a:t>Concerns about their club:</a:t>
            </a:r>
          </a:p>
          <a:p>
            <a:endParaRPr lang="en-US" sz="1200" b="1" dirty="0">
              <a:latin typeface="Arial Narrow" pitchFamily="34" charset="0"/>
            </a:endParaRPr>
          </a:p>
          <a:p>
            <a:endParaRPr lang="en-US" sz="1200" b="1" dirty="0" smtClean="0">
              <a:latin typeface="Arial Narrow" pitchFamily="34" charset="0"/>
            </a:endParaRPr>
          </a:p>
          <a:p>
            <a:endParaRPr lang="en-US" sz="1200" b="1" dirty="0" smtClean="0">
              <a:latin typeface="Arial Narrow" pitchFamily="34" charset="0"/>
            </a:endParaRPr>
          </a:p>
          <a:p>
            <a:endParaRPr lang="en-US" sz="1200" b="1" dirty="0">
              <a:latin typeface="Arial Narrow" pitchFamily="34" charset="0"/>
            </a:endParaRPr>
          </a:p>
          <a:p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9451" y="4876800"/>
            <a:ext cx="468629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Areas of Club Training Requested: </a:t>
            </a:r>
            <a:r>
              <a:rPr lang="en-US" sz="11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Check or list their suggestions</a:t>
            </a:r>
            <a:endParaRPr lang="en-US" sz="11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 Working with officer teams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 Club meeting agendas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 Monthly meeting attendance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 Welcoming new members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 Delegating tasks to others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 Engaging parent in the club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 Others:</a:t>
            </a:r>
          </a:p>
          <a:p>
            <a:r>
              <a:rPr lang="en-US" sz="1200" dirty="0" smtClean="0">
                <a:latin typeface="Arial Narrow" pitchFamily="34" charset="0"/>
              </a:rPr>
              <a:t> 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6400" y="2286000"/>
            <a:ext cx="3352800" cy="440120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Narrow" pitchFamily="34" charset="0"/>
              </a:rPr>
              <a:t>Research:</a:t>
            </a:r>
          </a:p>
          <a:p>
            <a:pPr algn="ctr"/>
            <a:r>
              <a:rPr lang="en-US" sz="1200" b="1" dirty="0" smtClean="0">
                <a:latin typeface="Arial Narrow" pitchFamily="34" charset="0"/>
              </a:rPr>
              <a:t>Volunteer </a:t>
            </a:r>
          </a:p>
          <a:p>
            <a:pPr algn="ctr"/>
            <a:r>
              <a:rPr lang="en-US" sz="1200" b="1" dirty="0" smtClean="0">
                <a:latin typeface="Arial Narrow" pitchFamily="34" charset="0"/>
              </a:rPr>
              <a:t>Research, Knowledge, Competency</a:t>
            </a:r>
          </a:p>
          <a:p>
            <a:pPr algn="ctr"/>
            <a:r>
              <a:rPr lang="en-US" sz="1200" b="1" dirty="0" smtClean="0">
                <a:latin typeface="Arial Narrow" pitchFamily="34" charset="0"/>
              </a:rPr>
              <a:t>Taxonomy for 4-H Youth Development</a:t>
            </a:r>
            <a:r>
              <a:rPr lang="en-US" sz="1200" dirty="0" smtClean="0">
                <a:latin typeface="Arial Narrow" pitchFamily="34" charset="0"/>
              </a:rPr>
              <a:t> </a:t>
            </a:r>
          </a:p>
          <a:p>
            <a:endParaRPr lang="en-US" sz="1000" dirty="0" smtClean="0">
              <a:latin typeface="Arial Narrow" pitchFamily="34" charset="0"/>
            </a:endParaRPr>
          </a:p>
          <a:p>
            <a:r>
              <a:rPr lang="en-US" sz="1000" dirty="0" smtClean="0">
                <a:latin typeface="Arial Narrow" pitchFamily="34" charset="0"/>
              </a:rPr>
              <a:t> </a:t>
            </a:r>
            <a:r>
              <a:rPr lang="en-US" sz="1200" b="1" dirty="0" smtClean="0">
                <a:latin typeface="Arial Narrow" pitchFamily="34" charset="0"/>
              </a:rPr>
              <a:t>Domains:</a:t>
            </a:r>
            <a:endParaRPr lang="en-US" sz="1200" b="1" dirty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Arial Narrow" pitchFamily="34" charset="0"/>
              </a:rPr>
              <a:t>Communications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Arial Narrow" pitchFamily="34" charset="0"/>
              </a:rPr>
              <a:t>Organizations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Arial Narrow" pitchFamily="34" charset="0"/>
              </a:rPr>
              <a:t>4-H Program Management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Arial Narrow" pitchFamily="34" charset="0"/>
              </a:rPr>
              <a:t>Educational Design and Delivery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Arial Narrow" pitchFamily="34" charset="0"/>
              </a:rPr>
              <a:t>Positive Youth Development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Arial Narrow" pitchFamily="34" charset="0"/>
              </a:rPr>
              <a:t>Interpersonal Communications</a:t>
            </a:r>
          </a:p>
          <a:p>
            <a:endParaRPr lang="en-US" sz="1200" dirty="0">
              <a:latin typeface="Arial Narrow" pitchFamily="34" charset="0"/>
            </a:endParaRPr>
          </a:p>
        </p:txBody>
      </p:sp>
      <p:sp>
        <p:nvSpPr>
          <p:cNvPr id="20" name="5-Point Star 19"/>
          <p:cNvSpPr/>
          <p:nvPr/>
        </p:nvSpPr>
        <p:spPr>
          <a:xfrm rot="1303682">
            <a:off x="8137773" y="1919733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86100" y="1598295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4-H Members in their Club: _____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3724"/>
            <a:ext cx="1371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7547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114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4-H Club Leader Profile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Camper Profile</dc:title>
  <dc:creator>Diane Mack</dc:creator>
  <cp:lastModifiedBy>Julie Riniker</cp:lastModifiedBy>
  <cp:revision>7</cp:revision>
  <cp:lastPrinted>2014-03-24T15:46:43Z</cp:lastPrinted>
  <dcterms:created xsi:type="dcterms:W3CDTF">2013-06-01T21:33:48Z</dcterms:created>
  <dcterms:modified xsi:type="dcterms:W3CDTF">2014-03-24T15:47:54Z</dcterms:modified>
</cp:coreProperties>
</file>